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1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1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3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5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9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0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9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1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7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09034-C974-4012-988F-1080A115DFE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E0E30-DD84-4228-854D-4D63706F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1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Algerian" panose="04020705040A02060702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800" kern="1200">
          <a:solidFill>
            <a:schemeClr val="accent1"/>
          </a:solidFill>
          <a:latin typeface="Century" panose="020406040505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Totem Pole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Natashia </a:t>
            </a:r>
            <a:r>
              <a:rPr lang="en-US" dirty="0" err="1"/>
              <a:t>Crutcher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6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524" y="5528623"/>
            <a:ext cx="1526175" cy="1114166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83" y="3402736"/>
            <a:ext cx="1526216" cy="1211996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525" y="4744994"/>
            <a:ext cx="1708171" cy="6919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902" y="2265405"/>
            <a:ext cx="1571377" cy="1045681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35" y="1028712"/>
            <a:ext cx="1723261" cy="1145043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92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Brady Bunch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2 kids</a:t>
            </a:r>
          </a:p>
          <a:p>
            <a:r>
              <a:rPr lang="en-US" dirty="0"/>
              <a:t>My boy friend has 3 kids</a:t>
            </a:r>
          </a:p>
          <a:p>
            <a:r>
              <a:rPr lang="en-US" dirty="0"/>
              <a:t>Together, we are a family of 7</a:t>
            </a:r>
          </a:p>
          <a:p>
            <a:r>
              <a:rPr lang="en-US" dirty="0"/>
              <a:t>We call ourselves: The Peters Bunch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45" y="4082245"/>
            <a:ext cx="3421450" cy="188179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2371185"/>
            <a:ext cx="3032272" cy="22742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Action Button: Back or Previous 6">
            <a:hlinkClick r:id="rId4" action="ppaction://hlinksldjump" highlightClick="1"/>
          </p:cNvPr>
          <p:cNvSpPr/>
          <p:nvPr/>
        </p:nvSpPr>
        <p:spPr>
          <a:xfrm>
            <a:off x="10964562" y="5914768"/>
            <a:ext cx="856735" cy="6672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4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Her Buck, His Doe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boyfriend and I love to hunt</a:t>
            </a:r>
          </a:p>
          <a:p>
            <a:r>
              <a:rPr lang="en-US" dirty="0"/>
              <a:t>He introduced me to it</a:t>
            </a:r>
          </a:p>
          <a:p>
            <a:r>
              <a:rPr lang="en-US" dirty="0"/>
              <a:t>This has become our saying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45" y="2284946"/>
            <a:ext cx="2548532" cy="33980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1"/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218" y="3888509"/>
            <a:ext cx="1612839" cy="19783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6" name="Action Button: Back or Previous 5">
            <a:hlinkClick r:id="rId4" action="ppaction://hlinksldjump" highlightClick="1"/>
          </p:cNvPr>
          <p:cNvSpPr/>
          <p:nvPr/>
        </p:nvSpPr>
        <p:spPr>
          <a:xfrm>
            <a:off x="10791568" y="5988908"/>
            <a:ext cx="1070918" cy="7002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5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antler represents my love for hunting</a:t>
            </a:r>
          </a:p>
          <a:p>
            <a:r>
              <a:rPr lang="en-US" dirty="0"/>
              <a:t>The hook represents my love for fishing</a:t>
            </a:r>
          </a:p>
          <a:p>
            <a:r>
              <a:rPr lang="en-US" dirty="0"/>
              <a:t>I have a necklace with the same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787" y="3696494"/>
            <a:ext cx="2970213" cy="205439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618" y="2286036"/>
            <a:ext cx="1588919" cy="282789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Action Button: Back or Previous 5">
            <a:hlinkClick r:id="rId4" action="ppaction://hlinksldjump" highlightClick="1"/>
          </p:cNvPr>
          <p:cNvSpPr/>
          <p:nvPr/>
        </p:nvSpPr>
        <p:spPr>
          <a:xfrm>
            <a:off x="10849233" y="5988909"/>
            <a:ext cx="1054444" cy="6013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0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 Burton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a huge fan of Tim Burton</a:t>
            </a:r>
          </a:p>
          <a:p>
            <a:r>
              <a:rPr lang="en-US" dirty="0"/>
              <a:t>I love all of his movies</a:t>
            </a:r>
          </a:p>
          <a:p>
            <a:r>
              <a:rPr lang="en-US" dirty="0"/>
              <a:t>My favorite is The Nightmare Before Christmas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055" y="3610343"/>
            <a:ext cx="2881090" cy="226453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40" y="3764153"/>
            <a:ext cx="3571961" cy="195691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Action Button: Back or Previous 5">
            <a:hlinkClick r:id="rId4" action="ppaction://hlinksldjump" highlightClick="1"/>
          </p:cNvPr>
          <p:cNvSpPr/>
          <p:nvPr/>
        </p:nvSpPr>
        <p:spPr>
          <a:xfrm>
            <a:off x="11083636" y="6049818"/>
            <a:ext cx="932873" cy="68349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4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Music is very important to me</a:t>
            </a:r>
          </a:p>
          <a:p>
            <a:r>
              <a:rPr lang="en-US" dirty="0"/>
              <a:t>I enjoy all genres of music</a:t>
            </a:r>
          </a:p>
          <a:p>
            <a:r>
              <a:rPr lang="en-US" dirty="0"/>
              <a:t>Music frees my mind and heals my soul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619" y="2179782"/>
            <a:ext cx="2794364" cy="209307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174" y="3768872"/>
            <a:ext cx="3391492" cy="211371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Action Button: Back or Previous 5">
            <a:hlinkClick r:id="rId4" action="ppaction://hlinksldjump" highlightClick="1"/>
          </p:cNvPr>
          <p:cNvSpPr/>
          <p:nvPr/>
        </p:nvSpPr>
        <p:spPr>
          <a:xfrm>
            <a:off x="11018983" y="6022109"/>
            <a:ext cx="950346" cy="6988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3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123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Century</vt:lpstr>
      <vt:lpstr>Wingdings</vt:lpstr>
      <vt:lpstr>Office Theme</vt:lpstr>
      <vt:lpstr>My Totem Pole</vt:lpstr>
      <vt:lpstr>PowerPoint Presentation</vt:lpstr>
      <vt:lpstr>The Brady Bunch</vt:lpstr>
      <vt:lpstr>Her Buck, His Doe</vt:lpstr>
      <vt:lpstr>The Heart</vt:lpstr>
      <vt:lpstr>Tim Burton</vt:lpstr>
      <vt:lpstr>Music</vt:lpstr>
    </vt:vector>
  </TitlesOfParts>
  <Company>Texas Woman's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Crutcher, Natashia</dc:creator>
  <cp:lastModifiedBy>Crutcher, Natashia M</cp:lastModifiedBy>
  <cp:revision>9</cp:revision>
  <dcterms:created xsi:type="dcterms:W3CDTF">2017-03-01T01:18:21Z</dcterms:created>
  <dcterms:modified xsi:type="dcterms:W3CDTF">2017-05-09T19:26:01Z</dcterms:modified>
</cp:coreProperties>
</file>