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pringsolutions.com/blog/how-to-make-a-jeopardy-game-in-powerpoint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05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01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57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6257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86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70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001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23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7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926592"/>
            <a:ext cx="7680960" cy="43240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3583709" y="5676281"/>
            <a:ext cx="1976582" cy="77911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Calibri" panose="020F0502020204030204" pitchFamily="34" charset="0"/>
              </a:rPr>
              <a:t>Answer</a:t>
            </a:r>
            <a:endParaRPr lang="ru-RU" sz="2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7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2388999"/>
            <a:ext cx="7680960" cy="139923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Correct answer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4174836" y="5668674"/>
            <a:ext cx="794327" cy="794327"/>
          </a:xfrm>
          <a:prstGeom prst="actionButtonHome">
            <a:avLst/>
          </a:prstGeom>
          <a:solidFill>
            <a:schemeClr val="bg2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57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Menu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72" y="-663161"/>
            <a:ext cx="7765321" cy="58696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Menu</a:t>
            </a:r>
            <a:endParaRPr lang="ru-RU" dirty="0"/>
          </a:p>
        </p:txBody>
      </p:sp>
      <p:sp>
        <p:nvSpPr>
          <p:cNvPr id="47" name="Subtitle 2">
            <a:hlinkClick r:id="rId2"/>
          </p:cNvPr>
          <p:cNvSpPr txBox="1">
            <a:spLocks/>
          </p:cNvSpPr>
          <p:nvPr/>
        </p:nvSpPr>
        <p:spPr>
          <a:xfrm>
            <a:off x="4743450" y="6529120"/>
            <a:ext cx="4105764" cy="3351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100" spc="5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 my blog post to learn how to make this game</a:t>
            </a:r>
            <a:endParaRPr lang="ru-RU" sz="1100" spc="5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ubtitle 2">
            <a:hlinkClick r:id="" action="ppaction://noaction"/>
          </p:cNvPr>
          <p:cNvSpPr txBox="1">
            <a:spLocks/>
          </p:cNvSpPr>
          <p:nvPr/>
        </p:nvSpPr>
        <p:spPr>
          <a:xfrm>
            <a:off x="291419" y="6518252"/>
            <a:ext cx="842056" cy="3351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spc="5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Credits</a:t>
            </a:r>
            <a:endParaRPr lang="ru-RU" sz="1100" spc="5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3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9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5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13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9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1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29CDA"/>
            </a:gs>
            <a:gs pos="41000">
              <a:schemeClr val="accent2">
                <a:lumMod val="89000"/>
              </a:schemeClr>
            </a:gs>
            <a:gs pos="74000">
              <a:srgbClr val="0236CA"/>
            </a:gs>
            <a:gs pos="100000">
              <a:srgbClr val="0033A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6F57-003F-4CDA-9C98-1D41974E87E2}" type="datetimeFigureOut">
              <a:rPr lang="ru-RU" smtClean="0"/>
              <a:t>09.05.2017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C826-4908-42EA-90B4-35099848AB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81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7.xml"/><Relationship Id="rId18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42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33.xml"/><Relationship Id="rId15" Type="http://schemas.openxmlformats.org/officeDocument/2006/relationships/slide" Target="slide19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rgbClr val="FFCC00"/>
                </a:solidFill>
                <a:latin typeface="Broadway" panose="04040905080B02020502" pitchFamily="82" charset="0"/>
              </a:rPr>
              <a:t>Jeopardy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C00"/>
                </a:solidFill>
                <a:latin typeface="Broadway" panose="04040905080B02020502" pitchFamily="82" charset="0"/>
              </a:rPr>
              <a:t>Math Version 2.0</a:t>
            </a:r>
          </a:p>
        </p:txBody>
      </p:sp>
    </p:spTree>
    <p:extLst>
      <p:ext uri="{BB962C8B-B14F-4D97-AF65-F5344CB8AC3E}">
        <p14:creationId xmlns:p14="http://schemas.microsoft.com/office/powerpoint/2010/main" val="295018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2(6 + ½ x)</a:t>
            </a:r>
          </a:p>
        </p:txBody>
      </p:sp>
    </p:spTree>
    <p:extLst>
      <p:ext uri="{BB962C8B-B14F-4D97-AF65-F5344CB8AC3E}">
        <p14:creationId xmlns:p14="http://schemas.microsoft.com/office/powerpoint/2010/main" val="13694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of a number and 7 less than the same number</a:t>
            </a:r>
          </a:p>
        </p:txBody>
      </p:sp>
    </p:spTree>
    <p:extLst>
      <p:ext uri="{BB962C8B-B14F-4D97-AF65-F5344CB8AC3E}">
        <p14:creationId xmlns:p14="http://schemas.microsoft.com/office/powerpoint/2010/main" val="347722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X(x-7)</a:t>
            </a:r>
          </a:p>
        </p:txBody>
      </p:sp>
    </p:spTree>
    <p:extLst>
      <p:ext uri="{BB962C8B-B14F-4D97-AF65-F5344CB8AC3E}">
        <p14:creationId xmlns:p14="http://schemas.microsoft.com/office/powerpoint/2010/main" val="38018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Lines that intersect to form a right angle</a:t>
            </a:r>
          </a:p>
        </p:txBody>
      </p:sp>
    </p:spTree>
    <p:extLst>
      <p:ext uri="{BB962C8B-B14F-4D97-AF65-F5344CB8AC3E}">
        <p14:creationId xmlns:p14="http://schemas.microsoft.com/office/powerpoint/2010/main" val="41117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Perpendicular lines</a:t>
            </a:r>
          </a:p>
        </p:txBody>
      </p:sp>
    </p:spTree>
    <p:extLst>
      <p:ext uri="{BB962C8B-B14F-4D97-AF65-F5344CB8AC3E}">
        <p14:creationId xmlns:p14="http://schemas.microsoft.com/office/powerpoint/2010/main" val="32659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lines that are always the same distance apart and never intersect</a:t>
            </a:r>
          </a:p>
        </p:txBody>
      </p:sp>
    </p:spTree>
    <p:extLst>
      <p:ext uri="{BB962C8B-B14F-4D97-AF65-F5344CB8AC3E}">
        <p14:creationId xmlns:p14="http://schemas.microsoft.com/office/powerpoint/2010/main" val="339239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lines</a:t>
            </a:r>
          </a:p>
        </p:txBody>
      </p:sp>
    </p:spTree>
    <p:extLst>
      <p:ext uri="{BB962C8B-B14F-4D97-AF65-F5344CB8AC3E}">
        <p14:creationId xmlns:p14="http://schemas.microsoft.com/office/powerpoint/2010/main" val="148674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line</a:t>
            </a:r>
          </a:p>
        </p:txBody>
      </p:sp>
    </p:spTree>
    <p:extLst>
      <p:ext uri="{BB962C8B-B14F-4D97-AF65-F5344CB8AC3E}">
        <p14:creationId xmlns:p14="http://schemas.microsoft.com/office/powerpoint/2010/main" val="207197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segment</a:t>
            </a:r>
          </a:p>
        </p:txBody>
      </p:sp>
    </p:spTree>
    <p:extLst>
      <p:ext uri="{BB962C8B-B14F-4D97-AF65-F5344CB8AC3E}">
        <p14:creationId xmlns:p14="http://schemas.microsoft.com/office/powerpoint/2010/main" val="40617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one endpoint and then continues forever in one direction</a:t>
            </a:r>
          </a:p>
        </p:txBody>
      </p:sp>
    </p:spTree>
    <p:extLst>
      <p:ext uri="{BB962C8B-B14F-4D97-AF65-F5344CB8AC3E}">
        <p14:creationId xmlns:p14="http://schemas.microsoft.com/office/powerpoint/2010/main" val="76809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466786"/>
              </p:ext>
            </p:extLst>
          </p:nvPr>
        </p:nvGraphicFramePr>
        <p:xfrm>
          <a:off x="265043" y="331304"/>
          <a:ext cx="8666924" cy="638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731">
                  <a:extLst>
                    <a:ext uri="{9D8B030D-6E8A-4147-A177-3AD203B41FA5}">
                      <a16:colId xmlns:a16="http://schemas.microsoft.com/office/drawing/2014/main" val="3378865321"/>
                    </a:ext>
                  </a:extLst>
                </a:gridCol>
                <a:gridCol w="2166731">
                  <a:extLst>
                    <a:ext uri="{9D8B030D-6E8A-4147-A177-3AD203B41FA5}">
                      <a16:colId xmlns:a16="http://schemas.microsoft.com/office/drawing/2014/main" val="2914483936"/>
                    </a:ext>
                  </a:extLst>
                </a:gridCol>
                <a:gridCol w="2166731">
                  <a:extLst>
                    <a:ext uri="{9D8B030D-6E8A-4147-A177-3AD203B41FA5}">
                      <a16:colId xmlns:a16="http://schemas.microsoft.com/office/drawing/2014/main" val="4042176531"/>
                    </a:ext>
                  </a:extLst>
                </a:gridCol>
                <a:gridCol w="2166731">
                  <a:extLst>
                    <a:ext uri="{9D8B030D-6E8A-4147-A177-3AD203B41FA5}">
                      <a16:colId xmlns:a16="http://schemas.microsoft.com/office/drawing/2014/main" val="982553068"/>
                    </a:ext>
                  </a:extLst>
                </a:gridCol>
              </a:tblGrid>
              <a:tr h="10513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400" dirty="0"/>
                        <a:t>Algebraic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400" dirty="0"/>
                        <a:t>Geometry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400" dirty="0"/>
                        <a:t>Trigonometry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Angles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856456"/>
                  </a:ext>
                </a:extLst>
              </a:tr>
              <a:tr h="10513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2" action="ppaction://hlinksldjump"/>
                        </a:rPr>
                        <a:t>$200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3" action="ppaction://hlinksldjump"/>
                        </a:rPr>
                        <a:t>$200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4" action="ppaction://hlinksldjump"/>
                        </a:rPr>
                        <a:t>$200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5" action="ppaction://hlinksldjump"/>
                        </a:rPr>
                        <a:t>$200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868"/>
                  </a:ext>
                </a:extLst>
              </a:tr>
              <a:tr h="10513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6" action="ppaction://hlinksldjump"/>
                        </a:rPr>
                        <a:t>$400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7" action="ppaction://hlinksldjump"/>
                        </a:rPr>
                        <a:t>$400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8" action="ppaction://hlinksldjump"/>
                        </a:rPr>
                        <a:t>$400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9" action="ppaction://hlinksldjump"/>
                        </a:rPr>
                        <a:t>$400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836576"/>
                  </a:ext>
                </a:extLst>
              </a:tr>
              <a:tr h="10513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0" action="ppaction://hlinksldjump"/>
                        </a:rPr>
                        <a:t>$600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1" action="ppaction://hlinksldjump"/>
                        </a:rPr>
                        <a:t>$600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2" action="ppaction://hlinksldjump"/>
                        </a:rPr>
                        <a:t>$600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3" action="ppaction://hlinksldjump"/>
                        </a:rPr>
                        <a:t>$600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163260"/>
                  </a:ext>
                </a:extLst>
              </a:tr>
              <a:tr h="10513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4" action="ppaction://hlinksldjump"/>
                        </a:rPr>
                        <a:t>$800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5" action="ppaction://hlinksldjump"/>
                        </a:rPr>
                        <a:t>$800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6" action="ppaction://hlinksldjump"/>
                        </a:rPr>
                        <a:t>$800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7" action="ppaction://hlinksldjump"/>
                        </a:rPr>
                        <a:t>$800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910779"/>
                  </a:ext>
                </a:extLst>
              </a:tr>
              <a:tr h="10513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8" action="ppaction://hlinksldjump"/>
                        </a:rPr>
                        <a:t>$1000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19" action="ppaction://hlinksldjump"/>
                        </a:rPr>
                        <a:t>$1000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20" action="ppaction://hlinksldjump"/>
                        </a:rPr>
                        <a:t>$1000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CC00"/>
                          </a:solidFill>
                          <a:hlinkClick r:id="rId21" action="ppaction://hlinksldjump"/>
                        </a:rPr>
                        <a:t>$1000</a:t>
                      </a:r>
                      <a:endParaRPr lang="en-US" sz="44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76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158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ray</a:t>
            </a:r>
          </a:p>
        </p:txBody>
      </p:sp>
    </p:spTree>
    <p:extLst>
      <p:ext uri="{BB962C8B-B14F-4D97-AF65-F5344CB8AC3E}">
        <p14:creationId xmlns:p14="http://schemas.microsoft.com/office/powerpoint/2010/main" val="424379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number of points needed to name a plane</a:t>
            </a:r>
          </a:p>
        </p:txBody>
      </p:sp>
    </p:spTree>
    <p:extLst>
      <p:ext uri="{BB962C8B-B14F-4D97-AF65-F5344CB8AC3E}">
        <p14:creationId xmlns:p14="http://schemas.microsoft.com/office/powerpoint/2010/main" val="308726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22795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</a:t>
            </a:r>
            <a:br>
              <a:rPr lang="en-US" dirty="0"/>
            </a:br>
            <a:r>
              <a:rPr lang="en-US" dirty="0"/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4573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</a:t>
            </a:r>
          </a:p>
        </p:txBody>
      </p:sp>
    </p:spTree>
    <p:extLst>
      <p:ext uri="{BB962C8B-B14F-4D97-AF65-F5344CB8AC3E}">
        <p14:creationId xmlns:p14="http://schemas.microsoft.com/office/powerpoint/2010/main" val="20386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</a:t>
            </a:r>
            <a:br>
              <a:rPr lang="en-US" dirty="0"/>
            </a:br>
            <a:r>
              <a:rPr lang="en-US" dirty="0"/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87821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cosine</a:t>
            </a:r>
          </a:p>
        </p:txBody>
      </p:sp>
    </p:spTree>
    <p:extLst>
      <p:ext uri="{BB962C8B-B14F-4D97-AF65-F5344CB8AC3E}">
        <p14:creationId xmlns:p14="http://schemas.microsoft.com/office/powerpoint/2010/main" val="65870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</a:t>
            </a:r>
            <a:br>
              <a:rPr lang="en-US" dirty="0"/>
            </a:br>
            <a:r>
              <a:rPr lang="en-US" dirty="0"/>
              <a:t>adjacent</a:t>
            </a:r>
          </a:p>
        </p:txBody>
      </p:sp>
    </p:spTree>
    <p:extLst>
      <p:ext uri="{BB962C8B-B14F-4D97-AF65-F5344CB8AC3E}">
        <p14:creationId xmlns:p14="http://schemas.microsoft.com/office/powerpoint/2010/main" val="82059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</a:t>
            </a:r>
          </a:p>
        </p:txBody>
      </p:sp>
    </p:spTree>
    <p:extLst>
      <p:ext uri="{BB962C8B-B14F-4D97-AF65-F5344CB8AC3E}">
        <p14:creationId xmlns:p14="http://schemas.microsoft.com/office/powerpoint/2010/main" val="55850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interior angles of a triangle add up to</a:t>
            </a:r>
          </a:p>
        </p:txBody>
      </p:sp>
    </p:spTree>
    <p:extLst>
      <p:ext uri="{BB962C8B-B14F-4D97-AF65-F5344CB8AC3E}">
        <p14:creationId xmlns:p14="http://schemas.microsoft.com/office/powerpoint/2010/main" val="22783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of 9 and a number</a:t>
            </a:r>
          </a:p>
        </p:txBody>
      </p:sp>
    </p:spTree>
    <p:extLst>
      <p:ext uri="{BB962C8B-B14F-4D97-AF65-F5344CB8AC3E}">
        <p14:creationId xmlns:p14="http://schemas.microsoft.com/office/powerpoint/2010/main" val="7988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 degrees</a:t>
            </a:r>
          </a:p>
        </p:txBody>
      </p:sp>
    </p:spTree>
    <p:extLst>
      <p:ext uri="{BB962C8B-B14F-4D97-AF65-F5344CB8AC3E}">
        <p14:creationId xmlns:p14="http://schemas.microsoft.com/office/powerpoint/2010/main" val="263243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this theorem is known 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44" y="1225027"/>
            <a:ext cx="5870712" cy="330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theorem</a:t>
            </a:r>
          </a:p>
        </p:txBody>
      </p:sp>
    </p:spTree>
    <p:extLst>
      <p:ext uri="{BB962C8B-B14F-4D97-AF65-F5344CB8AC3E}">
        <p14:creationId xmlns:p14="http://schemas.microsoft.com/office/powerpoint/2010/main" val="404837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less than 90 degrees</a:t>
            </a:r>
          </a:p>
        </p:txBody>
      </p:sp>
    </p:spTree>
    <p:extLst>
      <p:ext uri="{BB962C8B-B14F-4D97-AF65-F5344CB8AC3E}">
        <p14:creationId xmlns:p14="http://schemas.microsoft.com/office/powerpoint/2010/main" val="127174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acute angle</a:t>
            </a:r>
          </a:p>
        </p:txBody>
      </p:sp>
    </p:spTree>
    <p:extLst>
      <p:ext uri="{BB962C8B-B14F-4D97-AF65-F5344CB8AC3E}">
        <p14:creationId xmlns:p14="http://schemas.microsoft.com/office/powerpoint/2010/main" val="276027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that is exactly 90 degrees</a:t>
            </a:r>
          </a:p>
        </p:txBody>
      </p:sp>
    </p:spTree>
    <p:extLst>
      <p:ext uri="{BB962C8B-B14F-4D97-AF65-F5344CB8AC3E}">
        <p14:creationId xmlns:p14="http://schemas.microsoft.com/office/powerpoint/2010/main" val="28061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right angle</a:t>
            </a:r>
          </a:p>
        </p:txBody>
      </p:sp>
    </p:spTree>
    <p:extLst>
      <p:ext uri="{BB962C8B-B14F-4D97-AF65-F5344CB8AC3E}">
        <p14:creationId xmlns:p14="http://schemas.microsoft.com/office/powerpoint/2010/main" val="135089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that is between 90 and 180 degrees</a:t>
            </a:r>
          </a:p>
        </p:txBody>
      </p:sp>
    </p:spTree>
    <p:extLst>
      <p:ext uri="{BB962C8B-B14F-4D97-AF65-F5344CB8AC3E}">
        <p14:creationId xmlns:p14="http://schemas.microsoft.com/office/powerpoint/2010/main" val="39850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obtuse angle</a:t>
            </a:r>
          </a:p>
        </p:txBody>
      </p:sp>
    </p:spTree>
    <p:extLst>
      <p:ext uri="{BB962C8B-B14F-4D97-AF65-F5344CB8AC3E}">
        <p14:creationId xmlns:p14="http://schemas.microsoft.com/office/powerpoint/2010/main" val="288680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that is exactly 180 degrees</a:t>
            </a:r>
          </a:p>
        </p:txBody>
      </p:sp>
    </p:spTree>
    <p:extLst>
      <p:ext uri="{BB962C8B-B14F-4D97-AF65-F5344CB8AC3E}">
        <p14:creationId xmlns:p14="http://schemas.microsoft.com/office/powerpoint/2010/main" val="42305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9x</a:t>
            </a:r>
          </a:p>
        </p:txBody>
      </p:sp>
    </p:spTree>
    <p:extLst>
      <p:ext uri="{BB962C8B-B14F-4D97-AF65-F5344CB8AC3E}">
        <p14:creationId xmlns:p14="http://schemas.microsoft.com/office/powerpoint/2010/main" val="39236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straight angle</a:t>
            </a:r>
          </a:p>
        </p:txBody>
      </p:sp>
    </p:spTree>
    <p:extLst>
      <p:ext uri="{BB962C8B-B14F-4D97-AF65-F5344CB8AC3E}">
        <p14:creationId xmlns:p14="http://schemas.microsoft.com/office/powerpoint/2010/main" val="315983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that is between 180 and 360 degrees</a:t>
            </a:r>
          </a:p>
        </p:txBody>
      </p:sp>
    </p:spTree>
    <p:extLst>
      <p:ext uri="{BB962C8B-B14F-4D97-AF65-F5344CB8AC3E}">
        <p14:creationId xmlns:p14="http://schemas.microsoft.com/office/powerpoint/2010/main" val="246957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reflex angle</a:t>
            </a:r>
          </a:p>
        </p:txBody>
      </p:sp>
    </p:spTree>
    <p:extLst>
      <p:ext uri="{BB962C8B-B14F-4D97-AF65-F5344CB8AC3E}">
        <p14:creationId xmlns:p14="http://schemas.microsoft.com/office/powerpoint/2010/main" val="141778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sum of 5 more than twice a number</a:t>
            </a:r>
          </a:p>
        </p:txBody>
      </p:sp>
    </p:spTree>
    <p:extLst>
      <p:ext uri="{BB962C8B-B14F-4D97-AF65-F5344CB8AC3E}">
        <p14:creationId xmlns:p14="http://schemas.microsoft.com/office/powerpoint/2010/main" val="190574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5 + 2X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9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less than the product of 3 and a number</a:t>
            </a:r>
          </a:p>
        </p:txBody>
      </p:sp>
    </p:spTree>
    <p:extLst>
      <p:ext uri="{BB962C8B-B14F-4D97-AF65-F5344CB8AC3E}">
        <p14:creationId xmlns:p14="http://schemas.microsoft.com/office/powerpoint/2010/main" val="277573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3x - 4</a:t>
            </a:r>
          </a:p>
        </p:txBody>
      </p:sp>
    </p:spTree>
    <p:extLst>
      <p:ext uri="{BB962C8B-B14F-4D97-AF65-F5344CB8AC3E}">
        <p14:creationId xmlns:p14="http://schemas.microsoft.com/office/powerpoint/2010/main" val="167480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Twice the sum of 6 and one half of a number</a:t>
            </a:r>
          </a:p>
        </p:txBody>
      </p:sp>
    </p:spTree>
    <p:extLst>
      <p:ext uri="{BB962C8B-B14F-4D97-AF65-F5344CB8AC3E}">
        <p14:creationId xmlns:p14="http://schemas.microsoft.com/office/powerpoint/2010/main" val="361461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pring Jeopardy theme light">
  <a:themeElements>
    <a:clrScheme name="Custom 6">
      <a:dk1>
        <a:srgbClr val="1C6294"/>
      </a:dk1>
      <a:lt1>
        <a:sysClr val="window" lastClr="FFFFFF"/>
      </a:lt1>
      <a:dk2>
        <a:srgbClr val="2683C6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FCC00"/>
      </a:hlink>
      <a:folHlink>
        <a:srgbClr val="5F4C00"/>
      </a:folHlink>
    </a:clrScheme>
    <a:fontScheme name="Custom 7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pring Jeopardy theme light" id="{5BC64FE4-E027-4933-BF20-15E0CEF85AD9}" vid="{D210D4F8-40E0-4742-B18B-1DD4A25440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iSpring Jeopardy theme light</Template>
  <TotalTime>458</TotalTime>
  <Words>238</Words>
  <Application>Microsoft Office PowerPoint</Application>
  <PresentationFormat>On-screen Show (4:3)</PresentationFormat>
  <Paragraphs>69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Book Antiqua</vt:lpstr>
      <vt:lpstr>Broadway</vt:lpstr>
      <vt:lpstr>Calibri</vt:lpstr>
      <vt:lpstr>iSpring Jeopardy theme light</vt:lpstr>
      <vt:lpstr>Jeopardy</vt:lpstr>
      <vt:lpstr>PowerPoint Presentation</vt:lpstr>
      <vt:lpstr>The product of 9 and a number</vt:lpstr>
      <vt:lpstr>9x</vt:lpstr>
      <vt:lpstr>The sum of 5 more than twice a number</vt:lpstr>
      <vt:lpstr>5 + 2X</vt:lpstr>
      <vt:lpstr>4 less than the product of 3 and a number</vt:lpstr>
      <vt:lpstr>3x - 4</vt:lpstr>
      <vt:lpstr>Twice the sum of 6 and one half of a number</vt:lpstr>
      <vt:lpstr>2(6 + ½ x)</vt:lpstr>
      <vt:lpstr>the product of a number and 7 less than the same number</vt:lpstr>
      <vt:lpstr>X(x-7)</vt:lpstr>
      <vt:lpstr>Lines that intersect to form a right angle</vt:lpstr>
      <vt:lpstr>Perpendicular lines</vt:lpstr>
      <vt:lpstr>two lines that are always the same distance apart and never intersect</vt:lpstr>
      <vt:lpstr>Parallel lines</vt:lpstr>
      <vt:lpstr>Part of a line</vt:lpstr>
      <vt:lpstr>Line segment</vt:lpstr>
      <vt:lpstr>Has one endpoint and then continues forever in one direction</vt:lpstr>
      <vt:lpstr>A ray</vt:lpstr>
      <vt:lpstr>The number of points needed to name a plane</vt:lpstr>
      <vt:lpstr>three</vt:lpstr>
      <vt:lpstr>Opposite hypotenuse</vt:lpstr>
      <vt:lpstr>sine</vt:lpstr>
      <vt:lpstr>Adjacent hypotenuse</vt:lpstr>
      <vt:lpstr>cosine</vt:lpstr>
      <vt:lpstr>Opposite adjacent</vt:lpstr>
      <vt:lpstr>tangent</vt:lpstr>
      <vt:lpstr>The interior angles of a triangle add up to</vt:lpstr>
      <vt:lpstr>180 degrees</vt:lpstr>
      <vt:lpstr>        this theorem is known as</vt:lpstr>
      <vt:lpstr>Pythagorean theorem</vt:lpstr>
      <vt:lpstr>An angle less than 90 degrees</vt:lpstr>
      <vt:lpstr>An acute angle</vt:lpstr>
      <vt:lpstr>An angle that is exactly 90 degrees</vt:lpstr>
      <vt:lpstr>A right angle</vt:lpstr>
      <vt:lpstr>An angle that is between 90 and 180 degrees</vt:lpstr>
      <vt:lpstr>An obtuse angle</vt:lpstr>
      <vt:lpstr>An angle that is exactly 180 degrees</vt:lpstr>
      <vt:lpstr>A straight angle</vt:lpstr>
      <vt:lpstr>An angle that is between 180 and 360 degrees</vt:lpstr>
      <vt:lpstr>A reflex angle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Crutcher, Natashia M</dc:creator>
  <cp:lastModifiedBy>Crutcher, Natashia M</cp:lastModifiedBy>
  <cp:revision>20</cp:revision>
  <dcterms:created xsi:type="dcterms:W3CDTF">2017-03-06T14:26:39Z</dcterms:created>
  <dcterms:modified xsi:type="dcterms:W3CDTF">2017-05-09T19:34:16Z</dcterms:modified>
</cp:coreProperties>
</file>